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
  </p:notesMasterIdLst>
  <p:sldIdLst>
    <p:sldId id="256" r:id="rId2"/>
  </p:sldIdLst>
  <p:sldSz cx="43891200" cy="329184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8" d="100"/>
          <a:sy n="18" d="100"/>
        </p:scale>
        <p:origin x="318" y="12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D70CAE3-288B-410F-92C2-339A8B831974}" type="datetimeFigureOut">
              <a:rPr lang="en-US" smtClean="0"/>
              <a:t>9/25/2019</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EAC279-4436-4C23-AFE0-BAAFBF2BD110}" type="slidenum">
              <a:rPr lang="en-US" smtClean="0"/>
              <a:t>‹#›</a:t>
            </a:fld>
            <a:endParaRPr lang="en-US"/>
          </a:p>
        </p:txBody>
      </p:sp>
    </p:spTree>
    <p:extLst>
      <p:ext uri="{BB962C8B-B14F-4D97-AF65-F5344CB8AC3E}">
        <p14:creationId xmlns:p14="http://schemas.microsoft.com/office/powerpoint/2010/main" val="839383509"/>
      </p:ext>
    </p:extLst>
  </p:cSld>
  <p:clrMap bg1="lt1" tx1="dk1" bg2="lt2" tx2="dk2" accent1="accent1" accent2="accent2" accent3="accent3" accent4="accent4" accent5="accent5" accent6="accent6" hlink="hlink" folHlink="folHlink"/>
  <p:notesStyle>
    <a:lvl1pPr marL="0" algn="l" defTabSz="3686861" rtl="0" eaLnBrk="1" latinLnBrk="0" hangingPunct="1">
      <a:defRPr sz="4838" kern="1200">
        <a:solidFill>
          <a:schemeClr val="tx1"/>
        </a:solidFill>
        <a:latin typeface="+mn-lt"/>
        <a:ea typeface="+mn-ea"/>
        <a:cs typeface="+mn-cs"/>
      </a:defRPr>
    </a:lvl1pPr>
    <a:lvl2pPr marL="1843430" algn="l" defTabSz="3686861" rtl="0" eaLnBrk="1" latinLnBrk="0" hangingPunct="1">
      <a:defRPr sz="4838" kern="1200">
        <a:solidFill>
          <a:schemeClr val="tx1"/>
        </a:solidFill>
        <a:latin typeface="+mn-lt"/>
        <a:ea typeface="+mn-ea"/>
        <a:cs typeface="+mn-cs"/>
      </a:defRPr>
    </a:lvl2pPr>
    <a:lvl3pPr marL="3686861" algn="l" defTabSz="3686861" rtl="0" eaLnBrk="1" latinLnBrk="0" hangingPunct="1">
      <a:defRPr sz="4838" kern="1200">
        <a:solidFill>
          <a:schemeClr val="tx1"/>
        </a:solidFill>
        <a:latin typeface="+mn-lt"/>
        <a:ea typeface="+mn-ea"/>
        <a:cs typeface="+mn-cs"/>
      </a:defRPr>
    </a:lvl3pPr>
    <a:lvl4pPr marL="5530291" algn="l" defTabSz="3686861" rtl="0" eaLnBrk="1" latinLnBrk="0" hangingPunct="1">
      <a:defRPr sz="4838" kern="1200">
        <a:solidFill>
          <a:schemeClr val="tx1"/>
        </a:solidFill>
        <a:latin typeface="+mn-lt"/>
        <a:ea typeface="+mn-ea"/>
        <a:cs typeface="+mn-cs"/>
      </a:defRPr>
    </a:lvl4pPr>
    <a:lvl5pPr marL="7373722" algn="l" defTabSz="3686861" rtl="0" eaLnBrk="1" latinLnBrk="0" hangingPunct="1">
      <a:defRPr sz="4838" kern="1200">
        <a:solidFill>
          <a:schemeClr val="tx1"/>
        </a:solidFill>
        <a:latin typeface="+mn-lt"/>
        <a:ea typeface="+mn-ea"/>
        <a:cs typeface="+mn-cs"/>
      </a:defRPr>
    </a:lvl5pPr>
    <a:lvl6pPr marL="9217152" algn="l" defTabSz="3686861" rtl="0" eaLnBrk="1" latinLnBrk="0" hangingPunct="1">
      <a:defRPr sz="4838" kern="1200">
        <a:solidFill>
          <a:schemeClr val="tx1"/>
        </a:solidFill>
        <a:latin typeface="+mn-lt"/>
        <a:ea typeface="+mn-ea"/>
        <a:cs typeface="+mn-cs"/>
      </a:defRPr>
    </a:lvl6pPr>
    <a:lvl7pPr marL="11060582" algn="l" defTabSz="3686861" rtl="0" eaLnBrk="1" latinLnBrk="0" hangingPunct="1">
      <a:defRPr sz="4838" kern="1200">
        <a:solidFill>
          <a:schemeClr val="tx1"/>
        </a:solidFill>
        <a:latin typeface="+mn-lt"/>
        <a:ea typeface="+mn-ea"/>
        <a:cs typeface="+mn-cs"/>
      </a:defRPr>
    </a:lvl7pPr>
    <a:lvl8pPr marL="12904013" algn="l" defTabSz="3686861" rtl="0" eaLnBrk="1" latinLnBrk="0" hangingPunct="1">
      <a:defRPr sz="4838" kern="1200">
        <a:solidFill>
          <a:schemeClr val="tx1"/>
        </a:solidFill>
        <a:latin typeface="+mn-lt"/>
        <a:ea typeface="+mn-ea"/>
        <a:cs typeface="+mn-cs"/>
      </a:defRPr>
    </a:lvl8pPr>
    <a:lvl9pPr marL="14747443" algn="l" defTabSz="3686861" rtl="0" eaLnBrk="1" latinLnBrk="0" hangingPunct="1">
      <a:defRPr sz="4838"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91840" y="5387342"/>
            <a:ext cx="37307520" cy="11460480"/>
          </a:xfrm>
        </p:spPr>
        <p:txBody>
          <a:bodyPr anchor="b"/>
          <a:lstStyle>
            <a:lvl1pPr algn="ctr">
              <a:defRPr sz="28800"/>
            </a:lvl1pPr>
          </a:lstStyle>
          <a:p>
            <a:r>
              <a:rPr lang="en-US"/>
              <a:t>Click to edit Master title style</a:t>
            </a:r>
            <a:endParaRPr lang="en-US" dirty="0"/>
          </a:p>
        </p:txBody>
      </p:sp>
      <p:sp>
        <p:nvSpPr>
          <p:cNvPr id="3" name="Subtitle 2"/>
          <p:cNvSpPr>
            <a:spLocks noGrp="1"/>
          </p:cNvSpPr>
          <p:nvPr>
            <p:ph type="subTitle" idx="1"/>
          </p:nvPr>
        </p:nvSpPr>
        <p:spPr>
          <a:xfrm>
            <a:off x="5486400" y="17289782"/>
            <a:ext cx="32918400" cy="7947658"/>
          </a:xfrm>
        </p:spPr>
        <p:txBody>
          <a:bodyPr/>
          <a:lstStyle>
            <a:lvl1pPr marL="0" indent="0" algn="ctr">
              <a:buNone/>
              <a:defRPr sz="11520"/>
            </a:lvl1pPr>
            <a:lvl2pPr marL="2194560" indent="0" algn="ctr">
              <a:buNone/>
              <a:defRPr sz="9600"/>
            </a:lvl2pPr>
            <a:lvl3pPr marL="4389120" indent="0" algn="ctr">
              <a:buNone/>
              <a:defRPr sz="8640"/>
            </a:lvl3pPr>
            <a:lvl4pPr marL="6583680" indent="0" algn="ctr">
              <a:buNone/>
              <a:defRPr sz="7680"/>
            </a:lvl4pPr>
            <a:lvl5pPr marL="8778240" indent="0" algn="ctr">
              <a:buNone/>
              <a:defRPr sz="7680"/>
            </a:lvl5pPr>
            <a:lvl6pPr marL="10972800" indent="0" algn="ctr">
              <a:buNone/>
              <a:defRPr sz="7680"/>
            </a:lvl6pPr>
            <a:lvl7pPr marL="13167360" indent="0" algn="ctr">
              <a:buNone/>
              <a:defRPr sz="7680"/>
            </a:lvl7pPr>
            <a:lvl8pPr marL="15361920" indent="0" algn="ctr">
              <a:buNone/>
              <a:defRPr sz="7680"/>
            </a:lvl8pPr>
            <a:lvl9pPr marL="17556480" indent="0" algn="ctr">
              <a:buNone/>
              <a:defRPr sz="768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822E8AC-3B60-4911-AE0D-51DAF20E2ECC}" type="datetimeFigureOut">
              <a:rPr lang="en-US" smtClean="0"/>
              <a:t>9/25/2019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B9CBC6F-A4A5-435C-A3A3-85439CBD5701}" type="slidenum">
              <a:rPr lang="en-US" smtClean="0"/>
              <a:t>‹#›</a:t>
            </a:fld>
            <a:endParaRPr lang="en-US"/>
          </a:p>
        </p:txBody>
      </p:sp>
    </p:spTree>
    <p:extLst>
      <p:ext uri="{BB962C8B-B14F-4D97-AF65-F5344CB8AC3E}">
        <p14:creationId xmlns:p14="http://schemas.microsoft.com/office/powerpoint/2010/main" val="18269105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822E8AC-3B60-4911-AE0D-51DAF20E2ECC}" type="datetimeFigureOut">
              <a:rPr lang="en-US" smtClean="0"/>
              <a:t>9/25/2019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B9CBC6F-A4A5-435C-A3A3-85439CBD5701}" type="slidenum">
              <a:rPr lang="en-US" smtClean="0"/>
              <a:t>‹#›</a:t>
            </a:fld>
            <a:endParaRPr lang="en-US"/>
          </a:p>
        </p:txBody>
      </p:sp>
    </p:spTree>
    <p:extLst>
      <p:ext uri="{BB962C8B-B14F-4D97-AF65-F5344CB8AC3E}">
        <p14:creationId xmlns:p14="http://schemas.microsoft.com/office/powerpoint/2010/main" val="40171014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409642" y="1752600"/>
            <a:ext cx="9464040" cy="2789682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017522" y="1752600"/>
            <a:ext cx="27843480" cy="2789682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822E8AC-3B60-4911-AE0D-51DAF20E2ECC}" type="datetimeFigureOut">
              <a:rPr lang="en-US" smtClean="0"/>
              <a:t>9/25/2019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B9CBC6F-A4A5-435C-A3A3-85439CBD5701}" type="slidenum">
              <a:rPr lang="en-US" smtClean="0"/>
              <a:t>‹#›</a:t>
            </a:fld>
            <a:endParaRPr lang="en-US"/>
          </a:p>
        </p:txBody>
      </p:sp>
    </p:spTree>
    <p:extLst>
      <p:ext uri="{BB962C8B-B14F-4D97-AF65-F5344CB8AC3E}">
        <p14:creationId xmlns:p14="http://schemas.microsoft.com/office/powerpoint/2010/main" val="13173560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822E8AC-3B60-4911-AE0D-51DAF20E2ECC}" type="datetimeFigureOut">
              <a:rPr lang="en-US" smtClean="0"/>
              <a:t>9/25/2019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B9CBC6F-A4A5-435C-A3A3-85439CBD5701}" type="slidenum">
              <a:rPr lang="en-US" smtClean="0"/>
              <a:t>‹#›</a:t>
            </a:fld>
            <a:endParaRPr lang="en-US"/>
          </a:p>
        </p:txBody>
      </p:sp>
    </p:spTree>
    <p:extLst>
      <p:ext uri="{BB962C8B-B14F-4D97-AF65-F5344CB8AC3E}">
        <p14:creationId xmlns:p14="http://schemas.microsoft.com/office/powerpoint/2010/main" val="30275211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994662" y="8206749"/>
            <a:ext cx="37856160" cy="13693138"/>
          </a:xfrm>
        </p:spPr>
        <p:txBody>
          <a:bodyPr anchor="b"/>
          <a:lstStyle>
            <a:lvl1pPr>
              <a:defRPr sz="28800"/>
            </a:lvl1pPr>
          </a:lstStyle>
          <a:p>
            <a:r>
              <a:rPr lang="en-US"/>
              <a:t>Click to edit Master title style</a:t>
            </a:r>
            <a:endParaRPr lang="en-US" dirty="0"/>
          </a:p>
        </p:txBody>
      </p:sp>
      <p:sp>
        <p:nvSpPr>
          <p:cNvPr id="3" name="Text Placeholder 2"/>
          <p:cNvSpPr>
            <a:spLocks noGrp="1"/>
          </p:cNvSpPr>
          <p:nvPr>
            <p:ph type="body" idx="1"/>
          </p:nvPr>
        </p:nvSpPr>
        <p:spPr>
          <a:xfrm>
            <a:off x="2994662" y="22029429"/>
            <a:ext cx="37856160" cy="7200898"/>
          </a:xfrm>
        </p:spPr>
        <p:txBody>
          <a:bodyPr/>
          <a:lstStyle>
            <a:lvl1pPr marL="0" indent="0">
              <a:buNone/>
              <a:defRPr sz="11520">
                <a:solidFill>
                  <a:schemeClr val="tx1"/>
                </a:solidFill>
              </a:defRPr>
            </a:lvl1pPr>
            <a:lvl2pPr marL="2194560" indent="0">
              <a:buNone/>
              <a:defRPr sz="9600">
                <a:solidFill>
                  <a:schemeClr val="tx1">
                    <a:tint val="75000"/>
                  </a:schemeClr>
                </a:solidFill>
              </a:defRPr>
            </a:lvl2pPr>
            <a:lvl3pPr marL="4389120" indent="0">
              <a:buNone/>
              <a:defRPr sz="8640">
                <a:solidFill>
                  <a:schemeClr val="tx1">
                    <a:tint val="75000"/>
                  </a:schemeClr>
                </a:solidFill>
              </a:defRPr>
            </a:lvl3pPr>
            <a:lvl4pPr marL="6583680" indent="0">
              <a:buNone/>
              <a:defRPr sz="7680">
                <a:solidFill>
                  <a:schemeClr val="tx1">
                    <a:tint val="75000"/>
                  </a:schemeClr>
                </a:solidFill>
              </a:defRPr>
            </a:lvl4pPr>
            <a:lvl5pPr marL="8778240" indent="0">
              <a:buNone/>
              <a:defRPr sz="7680">
                <a:solidFill>
                  <a:schemeClr val="tx1">
                    <a:tint val="75000"/>
                  </a:schemeClr>
                </a:solidFill>
              </a:defRPr>
            </a:lvl5pPr>
            <a:lvl6pPr marL="10972800" indent="0">
              <a:buNone/>
              <a:defRPr sz="7680">
                <a:solidFill>
                  <a:schemeClr val="tx1">
                    <a:tint val="75000"/>
                  </a:schemeClr>
                </a:solidFill>
              </a:defRPr>
            </a:lvl6pPr>
            <a:lvl7pPr marL="13167360" indent="0">
              <a:buNone/>
              <a:defRPr sz="7680">
                <a:solidFill>
                  <a:schemeClr val="tx1">
                    <a:tint val="75000"/>
                  </a:schemeClr>
                </a:solidFill>
              </a:defRPr>
            </a:lvl7pPr>
            <a:lvl8pPr marL="15361920" indent="0">
              <a:buNone/>
              <a:defRPr sz="7680">
                <a:solidFill>
                  <a:schemeClr val="tx1">
                    <a:tint val="75000"/>
                  </a:schemeClr>
                </a:solidFill>
              </a:defRPr>
            </a:lvl8pPr>
            <a:lvl9pPr marL="17556480" indent="0">
              <a:buNone/>
              <a:defRPr sz="7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822E8AC-3B60-4911-AE0D-51DAF20E2ECC}" type="datetimeFigureOut">
              <a:rPr lang="en-US" smtClean="0"/>
              <a:t>9/25/2019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B9CBC6F-A4A5-435C-A3A3-85439CBD5701}" type="slidenum">
              <a:rPr lang="en-US" smtClean="0"/>
              <a:t>‹#›</a:t>
            </a:fld>
            <a:endParaRPr lang="en-US"/>
          </a:p>
        </p:txBody>
      </p:sp>
    </p:spTree>
    <p:extLst>
      <p:ext uri="{BB962C8B-B14F-4D97-AF65-F5344CB8AC3E}">
        <p14:creationId xmlns:p14="http://schemas.microsoft.com/office/powerpoint/2010/main" val="32811830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017520" y="8763000"/>
            <a:ext cx="18653760" cy="208864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22219920" y="8763000"/>
            <a:ext cx="18653760" cy="208864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822E8AC-3B60-4911-AE0D-51DAF20E2ECC}" type="datetimeFigureOut">
              <a:rPr lang="en-US" smtClean="0"/>
              <a:t>9/25/2019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B9CBC6F-A4A5-435C-A3A3-85439CBD5701}" type="slidenum">
              <a:rPr lang="en-US" smtClean="0"/>
              <a:t>‹#›</a:t>
            </a:fld>
            <a:endParaRPr lang="en-US"/>
          </a:p>
        </p:txBody>
      </p:sp>
    </p:spTree>
    <p:extLst>
      <p:ext uri="{BB962C8B-B14F-4D97-AF65-F5344CB8AC3E}">
        <p14:creationId xmlns:p14="http://schemas.microsoft.com/office/powerpoint/2010/main" val="31445591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023237" y="1752607"/>
            <a:ext cx="37856160" cy="6362702"/>
          </a:xfrm>
        </p:spPr>
        <p:txBody>
          <a:bodyPr/>
          <a:lstStyle/>
          <a:p>
            <a:r>
              <a:rPr lang="en-US"/>
              <a:t>Click to edit Master title style</a:t>
            </a:r>
            <a:endParaRPr lang="en-US" dirty="0"/>
          </a:p>
        </p:txBody>
      </p:sp>
      <p:sp>
        <p:nvSpPr>
          <p:cNvPr id="3" name="Text Placeholder 2"/>
          <p:cNvSpPr>
            <a:spLocks noGrp="1"/>
          </p:cNvSpPr>
          <p:nvPr>
            <p:ph type="body" idx="1"/>
          </p:nvPr>
        </p:nvSpPr>
        <p:spPr>
          <a:xfrm>
            <a:off x="3023242" y="8069582"/>
            <a:ext cx="18568032"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Click to edit Master text styles</a:t>
            </a:r>
          </a:p>
        </p:txBody>
      </p:sp>
      <p:sp>
        <p:nvSpPr>
          <p:cNvPr id="4" name="Content Placeholder 3"/>
          <p:cNvSpPr>
            <a:spLocks noGrp="1"/>
          </p:cNvSpPr>
          <p:nvPr>
            <p:ph sz="half" idx="2"/>
          </p:nvPr>
        </p:nvSpPr>
        <p:spPr>
          <a:xfrm>
            <a:off x="3023242" y="12024360"/>
            <a:ext cx="18568032" cy="176860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22219922" y="8069582"/>
            <a:ext cx="18659477"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Click to edit Master text styles</a:t>
            </a:r>
          </a:p>
        </p:txBody>
      </p:sp>
      <p:sp>
        <p:nvSpPr>
          <p:cNvPr id="6" name="Content Placeholder 5"/>
          <p:cNvSpPr>
            <a:spLocks noGrp="1"/>
          </p:cNvSpPr>
          <p:nvPr>
            <p:ph sz="quarter" idx="4"/>
          </p:nvPr>
        </p:nvSpPr>
        <p:spPr>
          <a:xfrm>
            <a:off x="22219922" y="12024360"/>
            <a:ext cx="18659477" cy="176860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822E8AC-3B60-4911-AE0D-51DAF20E2ECC}" type="datetimeFigureOut">
              <a:rPr lang="en-US" smtClean="0"/>
              <a:t>9/25/2019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B9CBC6F-A4A5-435C-A3A3-85439CBD5701}" type="slidenum">
              <a:rPr lang="en-US" smtClean="0"/>
              <a:t>‹#›</a:t>
            </a:fld>
            <a:endParaRPr lang="en-US"/>
          </a:p>
        </p:txBody>
      </p:sp>
    </p:spTree>
    <p:extLst>
      <p:ext uri="{BB962C8B-B14F-4D97-AF65-F5344CB8AC3E}">
        <p14:creationId xmlns:p14="http://schemas.microsoft.com/office/powerpoint/2010/main" val="8356339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822E8AC-3B60-4911-AE0D-51DAF20E2ECC}" type="datetimeFigureOut">
              <a:rPr lang="en-US" smtClean="0"/>
              <a:t>9/25/2019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B9CBC6F-A4A5-435C-A3A3-85439CBD5701}" type="slidenum">
              <a:rPr lang="en-US" smtClean="0"/>
              <a:t>‹#›</a:t>
            </a:fld>
            <a:endParaRPr lang="en-US"/>
          </a:p>
        </p:txBody>
      </p:sp>
    </p:spTree>
    <p:extLst>
      <p:ext uri="{BB962C8B-B14F-4D97-AF65-F5344CB8AC3E}">
        <p14:creationId xmlns:p14="http://schemas.microsoft.com/office/powerpoint/2010/main" val="8590834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822E8AC-3B60-4911-AE0D-51DAF20E2ECC}" type="datetimeFigureOut">
              <a:rPr lang="en-US" smtClean="0"/>
              <a:t>9/25/2019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B9CBC6F-A4A5-435C-A3A3-85439CBD5701}" type="slidenum">
              <a:rPr lang="en-US" smtClean="0"/>
              <a:t>‹#›</a:t>
            </a:fld>
            <a:endParaRPr lang="en-US"/>
          </a:p>
        </p:txBody>
      </p:sp>
    </p:spTree>
    <p:extLst>
      <p:ext uri="{BB962C8B-B14F-4D97-AF65-F5344CB8AC3E}">
        <p14:creationId xmlns:p14="http://schemas.microsoft.com/office/powerpoint/2010/main" val="346681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194560"/>
            <a:ext cx="14156054" cy="7680960"/>
          </a:xfrm>
        </p:spPr>
        <p:txBody>
          <a:bodyPr anchor="b"/>
          <a:lstStyle>
            <a:lvl1pPr>
              <a:defRPr sz="15360"/>
            </a:lvl1pPr>
          </a:lstStyle>
          <a:p>
            <a:r>
              <a:rPr lang="en-US"/>
              <a:t>Click to edit Master title style</a:t>
            </a:r>
            <a:endParaRPr lang="en-US" dirty="0"/>
          </a:p>
        </p:txBody>
      </p:sp>
      <p:sp>
        <p:nvSpPr>
          <p:cNvPr id="3" name="Content Placeholder 2"/>
          <p:cNvSpPr>
            <a:spLocks noGrp="1"/>
          </p:cNvSpPr>
          <p:nvPr>
            <p:ph idx="1"/>
          </p:nvPr>
        </p:nvSpPr>
        <p:spPr>
          <a:xfrm>
            <a:off x="18659477" y="4739647"/>
            <a:ext cx="22219920" cy="23393400"/>
          </a:xfrm>
        </p:spPr>
        <p:txBody>
          <a:bodyPr/>
          <a:lstStyle>
            <a:lvl1pPr>
              <a:defRPr sz="15360"/>
            </a:lvl1pPr>
            <a:lvl2pPr>
              <a:defRPr sz="13440"/>
            </a:lvl2pPr>
            <a:lvl3pPr>
              <a:defRPr sz="11520"/>
            </a:lvl3pPr>
            <a:lvl4pPr>
              <a:defRPr sz="9600"/>
            </a:lvl4pPr>
            <a:lvl5pPr>
              <a:defRPr sz="9600"/>
            </a:lvl5pPr>
            <a:lvl6pPr>
              <a:defRPr sz="9600"/>
            </a:lvl6pPr>
            <a:lvl7pPr>
              <a:defRPr sz="9600"/>
            </a:lvl7pPr>
            <a:lvl8pPr>
              <a:defRPr sz="9600"/>
            </a:lvl8pPr>
            <a:lvl9pPr>
              <a:defRPr sz="9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023237" y="9875520"/>
            <a:ext cx="14156054"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Click to edit Master text styles</a:t>
            </a:r>
          </a:p>
        </p:txBody>
      </p:sp>
      <p:sp>
        <p:nvSpPr>
          <p:cNvPr id="5" name="Date Placeholder 4"/>
          <p:cNvSpPr>
            <a:spLocks noGrp="1"/>
          </p:cNvSpPr>
          <p:nvPr>
            <p:ph type="dt" sz="half" idx="10"/>
          </p:nvPr>
        </p:nvSpPr>
        <p:spPr/>
        <p:txBody>
          <a:bodyPr/>
          <a:lstStyle/>
          <a:p>
            <a:fld id="{A822E8AC-3B60-4911-AE0D-51DAF20E2ECC}" type="datetimeFigureOut">
              <a:rPr lang="en-US" smtClean="0"/>
              <a:t>9/25/2019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B9CBC6F-A4A5-435C-A3A3-85439CBD5701}" type="slidenum">
              <a:rPr lang="en-US" smtClean="0"/>
              <a:t>‹#›</a:t>
            </a:fld>
            <a:endParaRPr lang="en-US"/>
          </a:p>
        </p:txBody>
      </p:sp>
    </p:spTree>
    <p:extLst>
      <p:ext uri="{BB962C8B-B14F-4D97-AF65-F5344CB8AC3E}">
        <p14:creationId xmlns:p14="http://schemas.microsoft.com/office/powerpoint/2010/main" val="21316423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194560"/>
            <a:ext cx="14156054" cy="7680960"/>
          </a:xfrm>
        </p:spPr>
        <p:txBody>
          <a:bodyPr anchor="b"/>
          <a:lstStyle>
            <a:lvl1pPr>
              <a:defRPr sz="15360"/>
            </a:lvl1pPr>
          </a:lstStyle>
          <a:p>
            <a:r>
              <a:rPr lang="en-US"/>
              <a:t>Click to edit Master title style</a:t>
            </a:r>
            <a:endParaRPr lang="en-US" dirty="0"/>
          </a:p>
        </p:txBody>
      </p:sp>
      <p:sp>
        <p:nvSpPr>
          <p:cNvPr id="3" name="Picture Placeholder 2"/>
          <p:cNvSpPr>
            <a:spLocks noGrp="1" noChangeAspect="1"/>
          </p:cNvSpPr>
          <p:nvPr>
            <p:ph type="pic" idx="1"/>
          </p:nvPr>
        </p:nvSpPr>
        <p:spPr>
          <a:xfrm>
            <a:off x="18659477" y="4739647"/>
            <a:ext cx="22219920" cy="23393400"/>
          </a:xfrm>
        </p:spPr>
        <p:txBody>
          <a:bodyPr anchor="t"/>
          <a:lstStyle>
            <a:lvl1pPr marL="0" indent="0">
              <a:buNone/>
              <a:defRPr sz="15360"/>
            </a:lvl1pPr>
            <a:lvl2pPr marL="2194560" indent="0">
              <a:buNone/>
              <a:defRPr sz="13440"/>
            </a:lvl2pPr>
            <a:lvl3pPr marL="4389120" indent="0">
              <a:buNone/>
              <a:defRPr sz="11520"/>
            </a:lvl3pPr>
            <a:lvl4pPr marL="6583680" indent="0">
              <a:buNone/>
              <a:defRPr sz="9600"/>
            </a:lvl4pPr>
            <a:lvl5pPr marL="8778240" indent="0">
              <a:buNone/>
              <a:defRPr sz="9600"/>
            </a:lvl5pPr>
            <a:lvl6pPr marL="10972800" indent="0">
              <a:buNone/>
              <a:defRPr sz="9600"/>
            </a:lvl6pPr>
            <a:lvl7pPr marL="13167360" indent="0">
              <a:buNone/>
              <a:defRPr sz="9600"/>
            </a:lvl7pPr>
            <a:lvl8pPr marL="15361920" indent="0">
              <a:buNone/>
              <a:defRPr sz="9600"/>
            </a:lvl8pPr>
            <a:lvl9pPr marL="17556480" indent="0">
              <a:buNone/>
              <a:defRPr sz="9600"/>
            </a:lvl9pPr>
          </a:lstStyle>
          <a:p>
            <a:r>
              <a:rPr lang="en-US"/>
              <a:t>Click icon to add picture</a:t>
            </a:r>
            <a:endParaRPr lang="en-US" dirty="0"/>
          </a:p>
        </p:txBody>
      </p:sp>
      <p:sp>
        <p:nvSpPr>
          <p:cNvPr id="4" name="Text Placeholder 3"/>
          <p:cNvSpPr>
            <a:spLocks noGrp="1"/>
          </p:cNvSpPr>
          <p:nvPr>
            <p:ph type="body" sz="half" idx="2"/>
          </p:nvPr>
        </p:nvSpPr>
        <p:spPr>
          <a:xfrm>
            <a:off x="3023237" y="9875520"/>
            <a:ext cx="14156054"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Click to edit Master text styles</a:t>
            </a:r>
          </a:p>
        </p:txBody>
      </p:sp>
      <p:sp>
        <p:nvSpPr>
          <p:cNvPr id="5" name="Date Placeholder 4"/>
          <p:cNvSpPr>
            <a:spLocks noGrp="1"/>
          </p:cNvSpPr>
          <p:nvPr>
            <p:ph type="dt" sz="half" idx="10"/>
          </p:nvPr>
        </p:nvSpPr>
        <p:spPr/>
        <p:txBody>
          <a:bodyPr/>
          <a:lstStyle/>
          <a:p>
            <a:fld id="{A822E8AC-3B60-4911-AE0D-51DAF20E2ECC}" type="datetimeFigureOut">
              <a:rPr lang="en-US" smtClean="0"/>
              <a:t>9/25/2019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B9CBC6F-A4A5-435C-A3A3-85439CBD5701}" type="slidenum">
              <a:rPr lang="en-US" smtClean="0"/>
              <a:t>‹#›</a:t>
            </a:fld>
            <a:endParaRPr lang="en-US"/>
          </a:p>
        </p:txBody>
      </p:sp>
    </p:spTree>
    <p:extLst>
      <p:ext uri="{BB962C8B-B14F-4D97-AF65-F5344CB8AC3E}">
        <p14:creationId xmlns:p14="http://schemas.microsoft.com/office/powerpoint/2010/main" val="29855829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17520" y="1752607"/>
            <a:ext cx="37856160" cy="636270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3017520" y="8763000"/>
            <a:ext cx="37856160" cy="2088642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3017520" y="30510487"/>
            <a:ext cx="9875520" cy="1752600"/>
          </a:xfrm>
          <a:prstGeom prst="rect">
            <a:avLst/>
          </a:prstGeom>
        </p:spPr>
        <p:txBody>
          <a:bodyPr vert="horz" lIns="91440" tIns="45720" rIns="91440" bIns="45720" rtlCol="0" anchor="ctr"/>
          <a:lstStyle>
            <a:lvl1pPr algn="l">
              <a:defRPr sz="5760">
                <a:solidFill>
                  <a:schemeClr val="tx1">
                    <a:tint val="75000"/>
                  </a:schemeClr>
                </a:solidFill>
              </a:defRPr>
            </a:lvl1pPr>
          </a:lstStyle>
          <a:p>
            <a:fld id="{A822E8AC-3B60-4911-AE0D-51DAF20E2ECC}" type="datetimeFigureOut">
              <a:rPr lang="en-US" smtClean="0"/>
              <a:t>9/25/2019</a:t>
            </a:fld>
            <a:endParaRPr lang="en-US"/>
          </a:p>
        </p:txBody>
      </p:sp>
      <p:sp>
        <p:nvSpPr>
          <p:cNvPr id="5" name="Footer Placeholder 4"/>
          <p:cNvSpPr>
            <a:spLocks noGrp="1"/>
          </p:cNvSpPr>
          <p:nvPr>
            <p:ph type="ftr" sz="quarter" idx="3"/>
          </p:nvPr>
        </p:nvSpPr>
        <p:spPr>
          <a:xfrm>
            <a:off x="14538960" y="30510487"/>
            <a:ext cx="14813280" cy="1752600"/>
          </a:xfrm>
          <a:prstGeom prst="rect">
            <a:avLst/>
          </a:prstGeom>
        </p:spPr>
        <p:txBody>
          <a:bodyPr vert="horz" lIns="91440" tIns="45720" rIns="91440" bIns="45720" rtlCol="0" anchor="ctr"/>
          <a:lstStyle>
            <a:lvl1pPr algn="ctr">
              <a:defRPr sz="576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0998160" y="30510487"/>
            <a:ext cx="9875520" cy="1752600"/>
          </a:xfrm>
          <a:prstGeom prst="rect">
            <a:avLst/>
          </a:prstGeom>
        </p:spPr>
        <p:txBody>
          <a:bodyPr vert="horz" lIns="91440" tIns="45720" rIns="91440" bIns="45720" rtlCol="0" anchor="ctr"/>
          <a:lstStyle>
            <a:lvl1pPr algn="r">
              <a:defRPr sz="5760">
                <a:solidFill>
                  <a:schemeClr val="tx1">
                    <a:tint val="75000"/>
                  </a:schemeClr>
                </a:solidFill>
              </a:defRPr>
            </a:lvl1pPr>
          </a:lstStyle>
          <a:p>
            <a:fld id="{8B9CBC6F-A4A5-435C-A3A3-85439CBD5701}" type="slidenum">
              <a:rPr lang="en-US" smtClean="0"/>
              <a:t>‹#›</a:t>
            </a:fld>
            <a:endParaRPr lang="en-US"/>
          </a:p>
        </p:txBody>
      </p:sp>
    </p:spTree>
    <p:extLst>
      <p:ext uri="{BB962C8B-B14F-4D97-AF65-F5344CB8AC3E}">
        <p14:creationId xmlns:p14="http://schemas.microsoft.com/office/powerpoint/2010/main" val="96348151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4389120" rtl="0" eaLnBrk="1" latinLnBrk="0" hangingPunct="1">
        <a:lnSpc>
          <a:spcPct val="90000"/>
        </a:lnSpc>
        <a:spcBef>
          <a:spcPct val="0"/>
        </a:spcBef>
        <a:buNone/>
        <a:defRPr sz="21120" kern="1200">
          <a:solidFill>
            <a:schemeClr val="tx1"/>
          </a:solidFill>
          <a:latin typeface="+mj-lt"/>
          <a:ea typeface="+mj-ea"/>
          <a:cs typeface="+mj-cs"/>
        </a:defRPr>
      </a:lvl1pPr>
    </p:titleStyle>
    <p:bodyStyle>
      <a:lvl1pPr marL="1097280" indent="-1097280" algn="l" defTabSz="4389120" rtl="0" eaLnBrk="1" latinLnBrk="0" hangingPunct="1">
        <a:lnSpc>
          <a:spcPct val="90000"/>
        </a:lnSpc>
        <a:spcBef>
          <a:spcPts val="4800"/>
        </a:spcBef>
        <a:buFont typeface="Arial" panose="020B0604020202020204" pitchFamily="34" charset="0"/>
        <a:buChar char="•"/>
        <a:defRPr sz="13440" kern="1200">
          <a:solidFill>
            <a:schemeClr val="tx1"/>
          </a:solidFill>
          <a:latin typeface="+mn-lt"/>
          <a:ea typeface="+mn-ea"/>
          <a:cs typeface="+mn-cs"/>
        </a:defRPr>
      </a:lvl1pPr>
      <a:lvl2pPr marL="3291840" indent="-1097280" algn="l" defTabSz="4389120" rtl="0" eaLnBrk="1" latinLnBrk="0" hangingPunct="1">
        <a:lnSpc>
          <a:spcPct val="90000"/>
        </a:lnSpc>
        <a:spcBef>
          <a:spcPts val="2400"/>
        </a:spcBef>
        <a:buFont typeface="Arial" panose="020B0604020202020204" pitchFamily="34" charset="0"/>
        <a:buChar char="•"/>
        <a:defRPr sz="11520" kern="1200">
          <a:solidFill>
            <a:schemeClr val="tx1"/>
          </a:solidFill>
          <a:latin typeface="+mn-lt"/>
          <a:ea typeface="+mn-ea"/>
          <a:cs typeface="+mn-cs"/>
        </a:defRPr>
      </a:lvl2pPr>
      <a:lvl3pPr marL="5486400" indent="-1097280" algn="l" defTabSz="4389120" rtl="0" eaLnBrk="1" latinLnBrk="0" hangingPunct="1">
        <a:lnSpc>
          <a:spcPct val="90000"/>
        </a:lnSpc>
        <a:spcBef>
          <a:spcPts val="2400"/>
        </a:spcBef>
        <a:buFont typeface="Arial" panose="020B0604020202020204" pitchFamily="34" charset="0"/>
        <a:buChar char="•"/>
        <a:defRPr sz="9600" kern="1200">
          <a:solidFill>
            <a:schemeClr val="tx1"/>
          </a:solidFill>
          <a:latin typeface="+mn-lt"/>
          <a:ea typeface="+mn-ea"/>
          <a:cs typeface="+mn-cs"/>
        </a:defRPr>
      </a:lvl3pPr>
      <a:lvl4pPr marL="76809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4pPr>
      <a:lvl5pPr marL="987552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p:bodyStyle>
    <p:otherStyle>
      <a:defPPr>
        <a:defRPr lang="en-US"/>
      </a:defPPr>
      <a:lvl1pPr marL="0" algn="l" defTabSz="4389120" rtl="0" eaLnBrk="1" latinLnBrk="0" hangingPunct="1">
        <a:defRPr sz="8640" kern="1200">
          <a:solidFill>
            <a:schemeClr val="tx1"/>
          </a:solidFill>
          <a:latin typeface="+mn-lt"/>
          <a:ea typeface="+mn-ea"/>
          <a:cs typeface="+mn-cs"/>
        </a:defRPr>
      </a:lvl1pPr>
      <a:lvl2pPr marL="2194560" algn="l" defTabSz="4389120" rtl="0" eaLnBrk="1" latinLnBrk="0" hangingPunct="1">
        <a:defRPr sz="8640" kern="1200">
          <a:solidFill>
            <a:schemeClr val="tx1"/>
          </a:solidFill>
          <a:latin typeface="+mn-lt"/>
          <a:ea typeface="+mn-ea"/>
          <a:cs typeface="+mn-cs"/>
        </a:defRPr>
      </a:lvl2pPr>
      <a:lvl3pPr marL="4389120" algn="l" defTabSz="4389120" rtl="0" eaLnBrk="1" latinLnBrk="0" hangingPunct="1">
        <a:defRPr sz="8640" kern="1200">
          <a:solidFill>
            <a:schemeClr val="tx1"/>
          </a:solidFill>
          <a:latin typeface="+mn-lt"/>
          <a:ea typeface="+mn-ea"/>
          <a:cs typeface="+mn-cs"/>
        </a:defRPr>
      </a:lvl3pPr>
      <a:lvl4pPr marL="6583680" algn="l" defTabSz="4389120" rtl="0" eaLnBrk="1" latinLnBrk="0" hangingPunct="1">
        <a:defRPr sz="8640" kern="1200">
          <a:solidFill>
            <a:schemeClr val="tx1"/>
          </a:solidFill>
          <a:latin typeface="+mn-lt"/>
          <a:ea typeface="+mn-ea"/>
          <a:cs typeface="+mn-cs"/>
        </a:defRPr>
      </a:lvl4pPr>
      <a:lvl5pPr marL="8778240" algn="l" defTabSz="4389120" rtl="0" eaLnBrk="1" latinLnBrk="0" hangingPunct="1">
        <a:defRPr sz="8640" kern="1200">
          <a:solidFill>
            <a:schemeClr val="tx1"/>
          </a:solidFill>
          <a:latin typeface="+mn-lt"/>
          <a:ea typeface="+mn-ea"/>
          <a:cs typeface="+mn-cs"/>
        </a:defRPr>
      </a:lvl5pPr>
      <a:lvl6pPr marL="10972800" algn="l" defTabSz="4389120" rtl="0" eaLnBrk="1" latinLnBrk="0" hangingPunct="1">
        <a:defRPr sz="8640" kern="1200">
          <a:solidFill>
            <a:schemeClr val="tx1"/>
          </a:solidFill>
          <a:latin typeface="+mn-lt"/>
          <a:ea typeface="+mn-ea"/>
          <a:cs typeface="+mn-cs"/>
        </a:defRPr>
      </a:lvl6pPr>
      <a:lvl7pPr marL="13167360" algn="l" defTabSz="4389120" rtl="0" eaLnBrk="1" latinLnBrk="0" hangingPunct="1">
        <a:defRPr sz="8640" kern="1200">
          <a:solidFill>
            <a:schemeClr val="tx1"/>
          </a:solidFill>
          <a:latin typeface="+mn-lt"/>
          <a:ea typeface="+mn-ea"/>
          <a:cs typeface="+mn-cs"/>
        </a:defRPr>
      </a:lvl7pPr>
      <a:lvl8pPr marL="15361920" algn="l" defTabSz="4389120" rtl="0" eaLnBrk="1" latinLnBrk="0" hangingPunct="1">
        <a:defRPr sz="8640" kern="1200">
          <a:solidFill>
            <a:schemeClr val="tx1"/>
          </a:solidFill>
          <a:latin typeface="+mn-lt"/>
          <a:ea typeface="+mn-ea"/>
          <a:cs typeface="+mn-cs"/>
        </a:defRPr>
      </a:lvl8pPr>
      <a:lvl9pPr marL="17556480" algn="l" defTabSz="4389120" rtl="0" eaLnBrk="1" latinLnBrk="0" hangingPunct="1">
        <a:defRPr sz="864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jpe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png"/><Relationship Id="rId2" Type="http://schemas.openxmlformats.org/officeDocument/2006/relationships/image" Target="../media/image1.png"/><Relationship Id="rId16" Type="http://schemas.openxmlformats.org/officeDocument/2006/relationships/image" Target="../media/image15.png"/><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0.jpeg"/><Relationship Id="rId5" Type="http://schemas.openxmlformats.org/officeDocument/2006/relationships/image" Target="../media/image4.jpeg"/><Relationship Id="rId15" Type="http://schemas.openxmlformats.org/officeDocument/2006/relationships/image" Target="../media/image14.png"/><Relationship Id="rId10" Type="http://schemas.openxmlformats.org/officeDocument/2006/relationships/image" Target="../media/image9.jpeg"/><Relationship Id="rId4" Type="http://schemas.openxmlformats.org/officeDocument/2006/relationships/image" Target="../media/image3.tif"/><Relationship Id="rId9" Type="http://schemas.openxmlformats.org/officeDocument/2006/relationships/image" Target="../media/image8.png"/><Relationship Id="rId1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7" name="Arrow: Down 66">
            <a:extLst>
              <a:ext uri="{FF2B5EF4-FFF2-40B4-BE49-F238E27FC236}">
                <a16:creationId xmlns:a16="http://schemas.microsoft.com/office/drawing/2014/main" id="{4C491FB0-6D2E-4B92-B102-321105A4E519}"/>
              </a:ext>
            </a:extLst>
          </p:cNvPr>
          <p:cNvSpPr/>
          <p:nvPr/>
        </p:nvSpPr>
        <p:spPr>
          <a:xfrm rot="3794382">
            <a:off x="15582661" y="5624153"/>
            <a:ext cx="2287211" cy="402317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Arrow: Down 65">
            <a:extLst>
              <a:ext uri="{FF2B5EF4-FFF2-40B4-BE49-F238E27FC236}">
                <a16:creationId xmlns:a16="http://schemas.microsoft.com/office/drawing/2014/main" id="{AE72D666-680F-43BE-8AC9-A6B231302E77}"/>
              </a:ext>
            </a:extLst>
          </p:cNvPr>
          <p:cNvSpPr/>
          <p:nvPr/>
        </p:nvSpPr>
        <p:spPr>
          <a:xfrm rot="6610796">
            <a:off x="24488550" y="5624154"/>
            <a:ext cx="2287211" cy="402317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Arrow: Down 63">
            <a:extLst>
              <a:ext uri="{FF2B5EF4-FFF2-40B4-BE49-F238E27FC236}">
                <a16:creationId xmlns:a16="http://schemas.microsoft.com/office/drawing/2014/main" id="{03F56A21-8F6D-4117-A5BD-E037EEFFC25D}"/>
              </a:ext>
            </a:extLst>
          </p:cNvPr>
          <p:cNvSpPr/>
          <p:nvPr/>
        </p:nvSpPr>
        <p:spPr>
          <a:xfrm rot="7915938">
            <a:off x="31156807" y="9599157"/>
            <a:ext cx="2287211" cy="402317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Arrow: Down 62">
            <a:extLst>
              <a:ext uri="{FF2B5EF4-FFF2-40B4-BE49-F238E27FC236}">
                <a16:creationId xmlns:a16="http://schemas.microsoft.com/office/drawing/2014/main" id="{8CE1C15B-4B3F-40E0-A9BD-0DECA9123D57}"/>
              </a:ext>
            </a:extLst>
          </p:cNvPr>
          <p:cNvSpPr/>
          <p:nvPr/>
        </p:nvSpPr>
        <p:spPr>
          <a:xfrm rot="20651711">
            <a:off x="9391781" y="18820802"/>
            <a:ext cx="2287211" cy="402317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Arrow: Down 61">
            <a:extLst>
              <a:ext uri="{FF2B5EF4-FFF2-40B4-BE49-F238E27FC236}">
                <a16:creationId xmlns:a16="http://schemas.microsoft.com/office/drawing/2014/main" id="{BF99253E-8687-4EB4-A07C-B73FB8A47D1B}"/>
              </a:ext>
            </a:extLst>
          </p:cNvPr>
          <p:cNvSpPr/>
          <p:nvPr/>
        </p:nvSpPr>
        <p:spPr>
          <a:xfrm rot="12588881">
            <a:off x="32556349" y="21811858"/>
            <a:ext cx="2287211" cy="402317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Arrow: Down 60">
            <a:extLst>
              <a:ext uri="{FF2B5EF4-FFF2-40B4-BE49-F238E27FC236}">
                <a16:creationId xmlns:a16="http://schemas.microsoft.com/office/drawing/2014/main" id="{2161F3B9-669B-4373-9A37-14CEFAD386ED}"/>
              </a:ext>
            </a:extLst>
          </p:cNvPr>
          <p:cNvSpPr/>
          <p:nvPr/>
        </p:nvSpPr>
        <p:spPr>
          <a:xfrm rot="13882503">
            <a:off x="28037823" y="27060820"/>
            <a:ext cx="2287211" cy="402317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Arrow: Down 59">
            <a:extLst>
              <a:ext uri="{FF2B5EF4-FFF2-40B4-BE49-F238E27FC236}">
                <a16:creationId xmlns:a16="http://schemas.microsoft.com/office/drawing/2014/main" id="{69EFA1AC-0C0B-442F-B4EC-2E40129AE7B2}"/>
              </a:ext>
            </a:extLst>
          </p:cNvPr>
          <p:cNvSpPr/>
          <p:nvPr/>
        </p:nvSpPr>
        <p:spPr>
          <a:xfrm rot="18895661">
            <a:off x="13029540" y="25788856"/>
            <a:ext cx="2287211" cy="402317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Arrow: Circular 50">
            <a:extLst>
              <a:ext uri="{FF2B5EF4-FFF2-40B4-BE49-F238E27FC236}">
                <a16:creationId xmlns:a16="http://schemas.microsoft.com/office/drawing/2014/main" id="{9AF94D86-3419-408D-A4F0-4005BA8D584D}"/>
              </a:ext>
            </a:extLst>
          </p:cNvPr>
          <p:cNvSpPr/>
          <p:nvPr/>
        </p:nvSpPr>
        <p:spPr>
          <a:xfrm rot="12373811" flipV="1">
            <a:off x="6496355" y="3991170"/>
            <a:ext cx="30898490" cy="29770304"/>
          </a:xfrm>
          <a:prstGeom prst="circularArrow">
            <a:avLst>
              <a:gd name="adj1" fmla="val 12500"/>
              <a:gd name="adj2" fmla="val 855326"/>
              <a:gd name="adj3" fmla="val 20457681"/>
              <a:gd name="adj4" fmla="val 976055"/>
              <a:gd name="adj5" fmla="val 9699"/>
            </a:avLst>
          </a:prstGeom>
          <a:solidFill>
            <a:schemeClr val="accent1">
              <a:alpha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14" name="Picture 13" descr="A close up of a sign&#10;&#10;Description automatically generated">
            <a:extLst>
              <a:ext uri="{FF2B5EF4-FFF2-40B4-BE49-F238E27FC236}">
                <a16:creationId xmlns:a16="http://schemas.microsoft.com/office/drawing/2014/main" id="{73055EC9-9D26-468E-88DE-95A17DE68C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206627" y="353960"/>
            <a:ext cx="2078659" cy="2029167"/>
          </a:xfrm>
          <a:prstGeom prst="rect">
            <a:avLst/>
          </a:prstGeom>
        </p:spPr>
      </p:pic>
      <p:sp>
        <p:nvSpPr>
          <p:cNvPr id="19" name="TextBox 18">
            <a:extLst>
              <a:ext uri="{FF2B5EF4-FFF2-40B4-BE49-F238E27FC236}">
                <a16:creationId xmlns:a16="http://schemas.microsoft.com/office/drawing/2014/main" id="{F44672B9-0181-4888-8B03-1AE6EA83FEAE}"/>
              </a:ext>
            </a:extLst>
          </p:cNvPr>
          <p:cNvSpPr txBox="1"/>
          <p:nvPr/>
        </p:nvSpPr>
        <p:spPr>
          <a:xfrm>
            <a:off x="32649459" y="28611575"/>
            <a:ext cx="10853736" cy="3785652"/>
          </a:xfrm>
          <a:prstGeom prst="rect">
            <a:avLst/>
          </a:prstGeom>
          <a:solidFill>
            <a:schemeClr val="bg1"/>
          </a:solidFill>
          <a:ln w="12700">
            <a:noFill/>
          </a:ln>
        </p:spPr>
        <p:txBody>
          <a:bodyPr wrap="square" rtlCol="0">
            <a:spAutoFit/>
          </a:bodyPr>
          <a:lstStyle/>
          <a:p>
            <a:r>
              <a:rPr lang="en-US" sz="2400" b="1" dirty="0">
                <a:latin typeface="Arial" panose="020B0604020202020204" pitchFamily="34" charset="0"/>
                <a:cs typeface="Arial" panose="020B0604020202020204" pitchFamily="34" charset="0"/>
              </a:rPr>
              <a:t>Acknowledgments:</a:t>
            </a: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Dan Maxwell - Associate University Librarian at the University of Florida</a:t>
            </a: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Plato Smith - Data Management Librarian at the University of Florida</a:t>
            </a: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Robert Phillips - Information Technologist, George A. </a:t>
            </a:r>
            <a:r>
              <a:rPr lang="en-US" sz="2400" dirty="0" err="1">
                <a:latin typeface="Arial" panose="020B0604020202020204" pitchFamily="34" charset="0"/>
                <a:cs typeface="Arial" panose="020B0604020202020204" pitchFamily="34" charset="0"/>
              </a:rPr>
              <a:t>Smathers</a:t>
            </a:r>
            <a:r>
              <a:rPr lang="en-US" sz="2400" dirty="0">
                <a:latin typeface="Arial" panose="020B0604020202020204" pitchFamily="34" charset="0"/>
                <a:cs typeface="Arial" panose="020B0604020202020204" pitchFamily="34" charset="0"/>
              </a:rPr>
              <a:t> Libraries at the University of Florida</a:t>
            </a: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Peter Fredrick - Research Professor in the Department of Wildlife Ecology and Conservation at the University of Florida</a:t>
            </a: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Steve Beck - Research Coordinator for Lone Cabbage Reef Restoration Project at the University of Florida</a:t>
            </a: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Sarah Meyer - Health Sciences Librarian at the University of Florida</a:t>
            </a:r>
          </a:p>
        </p:txBody>
      </p:sp>
      <p:pic>
        <p:nvPicPr>
          <p:cNvPr id="10" name="Picture 9">
            <a:extLst>
              <a:ext uri="{FF2B5EF4-FFF2-40B4-BE49-F238E27FC236}">
                <a16:creationId xmlns:a16="http://schemas.microsoft.com/office/drawing/2014/main" id="{91E7F1E2-CBFB-4E49-91C8-BDEAC333ACBD}"/>
              </a:ext>
            </a:extLst>
          </p:cNvPr>
          <p:cNvPicPr>
            <a:picLocks noChangeAspect="1"/>
          </p:cNvPicPr>
          <p:nvPr/>
        </p:nvPicPr>
        <p:blipFill rotWithShape="1">
          <a:blip r:embed="rId3"/>
          <a:srcRect r="21001"/>
          <a:stretch/>
        </p:blipFill>
        <p:spPr>
          <a:xfrm>
            <a:off x="32877950" y="10228029"/>
            <a:ext cx="10212277" cy="10138153"/>
          </a:xfrm>
          <a:prstGeom prst="rect">
            <a:avLst/>
          </a:prstGeom>
          <a:ln w="12700">
            <a:solidFill>
              <a:schemeClr val="tx1"/>
            </a:solidFill>
          </a:ln>
        </p:spPr>
      </p:pic>
      <p:pic>
        <p:nvPicPr>
          <p:cNvPr id="34" name="Picture 33" descr="A close up of a map&#10;&#10;Description automatically generated">
            <a:extLst>
              <a:ext uri="{FF2B5EF4-FFF2-40B4-BE49-F238E27FC236}">
                <a16:creationId xmlns:a16="http://schemas.microsoft.com/office/drawing/2014/main" id="{028F8364-654D-4EC7-BD53-B9EADA8BEA2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094643" y="14169412"/>
            <a:ext cx="8253612" cy="8448584"/>
          </a:xfrm>
          <a:prstGeom prst="rect">
            <a:avLst/>
          </a:prstGeom>
          <a:ln w="12700">
            <a:solidFill>
              <a:schemeClr val="tx1"/>
            </a:solidFill>
          </a:ln>
        </p:spPr>
      </p:pic>
      <p:pic>
        <p:nvPicPr>
          <p:cNvPr id="8" name="Picture 7" descr="A picture containing sky, outdoor, water, person&#10;&#10;Description automatically generated">
            <a:extLst>
              <a:ext uri="{FF2B5EF4-FFF2-40B4-BE49-F238E27FC236}">
                <a16:creationId xmlns:a16="http://schemas.microsoft.com/office/drawing/2014/main" id="{7D91C3DB-754C-49B0-A516-C85D24731DB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38575" y="7493525"/>
            <a:ext cx="9698663" cy="7923378"/>
          </a:xfrm>
          <a:prstGeom prst="rect">
            <a:avLst/>
          </a:prstGeom>
          <a:ln w="12700">
            <a:solidFill>
              <a:schemeClr val="tx1"/>
            </a:solidFill>
          </a:ln>
        </p:spPr>
      </p:pic>
      <p:pic>
        <p:nvPicPr>
          <p:cNvPr id="5" name="Picture 4">
            <a:extLst>
              <a:ext uri="{FF2B5EF4-FFF2-40B4-BE49-F238E27FC236}">
                <a16:creationId xmlns:a16="http://schemas.microsoft.com/office/drawing/2014/main" id="{13D82D34-C5B0-4324-919E-263414BA2643}"/>
              </a:ext>
            </a:extLst>
          </p:cNvPr>
          <p:cNvPicPr>
            <a:picLocks noChangeAspect="1"/>
          </p:cNvPicPr>
          <p:nvPr/>
        </p:nvPicPr>
        <p:blipFill rotWithShape="1">
          <a:blip r:embed="rId6"/>
          <a:srcRect l="32815" t="12563" r="31712" b="51862"/>
          <a:stretch/>
        </p:blipFill>
        <p:spPr>
          <a:xfrm>
            <a:off x="622700" y="15969370"/>
            <a:ext cx="9930411" cy="7923378"/>
          </a:xfrm>
          <a:prstGeom prst="rect">
            <a:avLst/>
          </a:prstGeom>
          <a:ln w="12700">
            <a:solidFill>
              <a:schemeClr val="tx1"/>
            </a:solidFill>
          </a:ln>
        </p:spPr>
      </p:pic>
      <p:pic>
        <p:nvPicPr>
          <p:cNvPr id="9" name="Picture 4" descr="Image result for python logo">
            <a:extLst>
              <a:ext uri="{FF2B5EF4-FFF2-40B4-BE49-F238E27FC236}">
                <a16:creationId xmlns:a16="http://schemas.microsoft.com/office/drawing/2014/main" id="{3A912FF4-EDBE-43DC-AE74-353E39D6C390}"/>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3940" t="25108" b="15933"/>
          <a:stretch/>
        </p:blipFill>
        <p:spPr bwMode="auto">
          <a:xfrm>
            <a:off x="7066676" y="24437220"/>
            <a:ext cx="6622376" cy="2431435"/>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24" name="Picture 23">
            <a:extLst>
              <a:ext uri="{FF2B5EF4-FFF2-40B4-BE49-F238E27FC236}">
                <a16:creationId xmlns:a16="http://schemas.microsoft.com/office/drawing/2014/main" id="{A05822B1-085D-4F2A-987E-C97A7DC8E42F}"/>
              </a:ext>
            </a:extLst>
          </p:cNvPr>
          <p:cNvPicPr>
            <a:picLocks noChangeAspect="1"/>
          </p:cNvPicPr>
          <p:nvPr/>
        </p:nvPicPr>
        <p:blipFill rotWithShape="1">
          <a:blip r:embed="rId8"/>
          <a:srcRect l="9583" t="20444" r="15694" b="13556"/>
          <a:stretch/>
        </p:blipFill>
        <p:spPr>
          <a:xfrm>
            <a:off x="16326614" y="23325003"/>
            <a:ext cx="12464661" cy="9108150"/>
          </a:xfrm>
          <a:prstGeom prst="rect">
            <a:avLst/>
          </a:prstGeom>
          <a:ln w="12700">
            <a:solidFill>
              <a:schemeClr val="tx1"/>
            </a:solidFill>
          </a:ln>
        </p:spPr>
      </p:pic>
      <p:pic>
        <p:nvPicPr>
          <p:cNvPr id="22" name="Picture 6" descr="Image result for rstudio shiny app logo">
            <a:extLst>
              <a:ext uri="{FF2B5EF4-FFF2-40B4-BE49-F238E27FC236}">
                <a16:creationId xmlns:a16="http://schemas.microsoft.com/office/drawing/2014/main" id="{524DA6E9-2BE5-4EC1-B94B-F928023AE70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0149513" y="24043130"/>
            <a:ext cx="6641639" cy="2527882"/>
          </a:xfrm>
          <a:prstGeom prst="rect">
            <a:avLst/>
          </a:prstGeom>
          <a:noFill/>
          <a:ln w="12700">
            <a:solidFill>
              <a:schemeClr val="tx1"/>
            </a:solidFill>
          </a:ln>
          <a:extLst>
            <a:ext uri="{909E8E84-426E-40DD-AFC4-6F175D3DCCD1}">
              <a14:hiddenFill xmlns:a14="http://schemas.microsoft.com/office/drawing/2010/main">
                <a:solidFill>
                  <a:srgbClr val="FFFFFF"/>
                </a:solidFill>
              </a14:hiddenFill>
            </a:ext>
          </a:extLst>
        </p:spPr>
      </p:pic>
      <p:sp>
        <p:nvSpPr>
          <p:cNvPr id="37" name="TextBox 36">
            <a:extLst>
              <a:ext uri="{FF2B5EF4-FFF2-40B4-BE49-F238E27FC236}">
                <a16:creationId xmlns:a16="http://schemas.microsoft.com/office/drawing/2014/main" id="{A4E7401C-4764-4496-AA14-7D33945D4A5A}"/>
              </a:ext>
            </a:extLst>
          </p:cNvPr>
          <p:cNvSpPr txBox="1"/>
          <p:nvPr/>
        </p:nvSpPr>
        <p:spPr>
          <a:xfrm>
            <a:off x="32775223" y="5860473"/>
            <a:ext cx="10308854" cy="1200329"/>
          </a:xfrm>
          <a:prstGeom prst="rect">
            <a:avLst/>
          </a:prstGeom>
          <a:solidFill>
            <a:schemeClr val="bg1"/>
          </a:solidFill>
          <a:ln w="12700">
            <a:solidFill>
              <a:schemeClr val="tx1"/>
            </a:solidFill>
          </a:ln>
        </p:spPr>
        <p:txBody>
          <a:bodyPr wrap="square" rtlCol="0">
            <a:spAutoFit/>
          </a:bodyPr>
          <a:lstStyle/>
          <a:p>
            <a:pPr algn="ctr"/>
            <a:r>
              <a:rPr lang="en-US" sz="7200" dirty="0">
                <a:latin typeface="Arial" panose="020B0604020202020204" pitchFamily="34" charset="0"/>
                <a:cs typeface="Arial" panose="020B0604020202020204" pitchFamily="34" charset="0"/>
              </a:rPr>
              <a:t>Interactive Shiny App</a:t>
            </a:r>
          </a:p>
        </p:txBody>
      </p:sp>
      <p:sp>
        <p:nvSpPr>
          <p:cNvPr id="38" name="TextBox 37">
            <a:extLst>
              <a:ext uri="{FF2B5EF4-FFF2-40B4-BE49-F238E27FC236}">
                <a16:creationId xmlns:a16="http://schemas.microsoft.com/office/drawing/2014/main" id="{9A6F5297-28DB-44A3-8004-CBC388D22902}"/>
              </a:ext>
            </a:extLst>
          </p:cNvPr>
          <p:cNvSpPr txBox="1"/>
          <p:nvPr/>
        </p:nvSpPr>
        <p:spPr>
          <a:xfrm>
            <a:off x="570400" y="5862950"/>
            <a:ext cx="9909388" cy="1200329"/>
          </a:xfrm>
          <a:prstGeom prst="rect">
            <a:avLst/>
          </a:prstGeom>
          <a:solidFill>
            <a:schemeClr val="bg1">
              <a:alpha val="99000"/>
            </a:schemeClr>
          </a:solidFill>
          <a:ln w="12700">
            <a:solidFill>
              <a:schemeClr val="tx1"/>
            </a:solidFill>
          </a:ln>
        </p:spPr>
        <p:txBody>
          <a:bodyPr wrap="square" rtlCol="0">
            <a:spAutoFit/>
          </a:bodyPr>
          <a:lstStyle/>
          <a:p>
            <a:pPr algn="ctr"/>
            <a:r>
              <a:rPr lang="en-US" sz="7200" dirty="0">
                <a:latin typeface="Arial" panose="020B0604020202020204" pitchFamily="34" charset="0"/>
                <a:cs typeface="Arial" panose="020B0604020202020204" pitchFamily="34" charset="0"/>
              </a:rPr>
              <a:t>Data Collection</a:t>
            </a:r>
          </a:p>
        </p:txBody>
      </p:sp>
      <p:sp>
        <p:nvSpPr>
          <p:cNvPr id="11" name="TextBox 10">
            <a:extLst>
              <a:ext uri="{FF2B5EF4-FFF2-40B4-BE49-F238E27FC236}">
                <a16:creationId xmlns:a16="http://schemas.microsoft.com/office/drawing/2014/main" id="{770F8D58-2942-4DFD-9FFD-90ADAA32F165}"/>
              </a:ext>
            </a:extLst>
          </p:cNvPr>
          <p:cNvSpPr txBox="1"/>
          <p:nvPr/>
        </p:nvSpPr>
        <p:spPr>
          <a:xfrm>
            <a:off x="8642555" y="450241"/>
            <a:ext cx="27155325" cy="4170372"/>
          </a:xfrm>
          <a:prstGeom prst="rect">
            <a:avLst/>
          </a:prstGeom>
          <a:solidFill>
            <a:schemeClr val="bg1">
              <a:alpha val="99000"/>
            </a:schemeClr>
          </a:solidFill>
          <a:ln w="19050">
            <a:solidFill>
              <a:schemeClr val="tx1"/>
            </a:solidFill>
          </a:ln>
        </p:spPr>
        <p:txBody>
          <a:bodyPr wrap="square" rtlCol="0">
            <a:spAutoFit/>
          </a:bodyPr>
          <a:lstStyle/>
          <a:p>
            <a:pPr algn="ctr"/>
            <a:r>
              <a:rPr lang="en-US" sz="10000" b="1" dirty="0">
                <a:ln>
                  <a:solidFill>
                    <a:schemeClr val="bg1"/>
                  </a:solidFill>
                </a:ln>
                <a:latin typeface="Calibri" panose="020F0502020204030204" pitchFamily="34" charset="0"/>
                <a:cs typeface="Calibri" panose="020F0502020204030204" pitchFamily="34" charset="0"/>
              </a:rPr>
              <a:t>Big Changes in the Big Bend:</a:t>
            </a:r>
          </a:p>
          <a:p>
            <a:pPr algn="ctr"/>
            <a:r>
              <a:rPr lang="en-US" sz="10000" b="1" dirty="0">
                <a:ln>
                  <a:solidFill>
                    <a:schemeClr val="bg1"/>
                  </a:solidFill>
                </a:ln>
                <a:latin typeface="Calibri" panose="020F0502020204030204" pitchFamily="34" charset="0"/>
                <a:cs typeface="Calibri" panose="020F0502020204030204" pitchFamily="34" charset="0"/>
              </a:rPr>
              <a:t>A Data Management Story</a:t>
            </a:r>
          </a:p>
          <a:p>
            <a:pPr algn="ctr"/>
            <a:r>
              <a:rPr lang="en-US" sz="6000" b="1" dirty="0">
                <a:ln>
                  <a:solidFill>
                    <a:schemeClr val="bg1"/>
                  </a:solidFill>
                </a:ln>
                <a:latin typeface="Calibri" panose="020F0502020204030204" pitchFamily="34" charset="0"/>
                <a:cs typeface="Calibri" panose="020F0502020204030204" pitchFamily="34" charset="0"/>
              </a:rPr>
              <a:t>Authors: Melissa Moreno, Joe Aufmuth, Dr. Bill Pine</a:t>
            </a:r>
          </a:p>
        </p:txBody>
      </p:sp>
      <p:pic>
        <p:nvPicPr>
          <p:cNvPr id="15" name="Picture 2" descr="Image result for uF arcs logo">
            <a:extLst>
              <a:ext uri="{FF2B5EF4-FFF2-40B4-BE49-F238E27FC236}">
                <a16:creationId xmlns:a16="http://schemas.microsoft.com/office/drawing/2014/main" id="{4276C188-EDF8-4184-AA32-3F16C2D5DA4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248150" y="526442"/>
            <a:ext cx="4017707" cy="4121758"/>
          </a:xfrm>
          <a:prstGeom prst="rect">
            <a:avLst/>
          </a:prstGeom>
          <a:solidFill>
            <a:schemeClr val="accent1">
              <a:alpha val="50000"/>
            </a:schemeClr>
          </a:solidFill>
          <a:ln>
            <a:solidFill>
              <a:schemeClr val="tx1">
                <a:alpha val="99000"/>
              </a:schemeClr>
            </a:solidFill>
          </a:ln>
        </p:spPr>
      </p:pic>
      <p:pic>
        <p:nvPicPr>
          <p:cNvPr id="16" name="Picture 2" descr="Related image">
            <a:extLst>
              <a:ext uri="{FF2B5EF4-FFF2-40B4-BE49-F238E27FC236}">
                <a16:creationId xmlns:a16="http://schemas.microsoft.com/office/drawing/2014/main" id="{A3E45D45-B611-4E73-9095-E98BB40ACA21}"/>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570401" y="526442"/>
            <a:ext cx="3312584" cy="4071982"/>
          </a:xfrm>
          <a:prstGeom prst="rect">
            <a:avLst/>
          </a:prstGeom>
          <a:noFill/>
          <a:ln w="12700">
            <a:solidFill>
              <a:schemeClr val="tx1"/>
            </a:solidFill>
          </a:ln>
          <a:extLst>
            <a:ext uri="{909E8E84-426E-40DD-AFC4-6F175D3DCCD1}">
              <a14:hiddenFill xmlns:a14="http://schemas.microsoft.com/office/drawing/2010/main">
                <a:solidFill>
                  <a:srgbClr val="FFFFFF"/>
                </a:solidFill>
              </a14:hiddenFill>
            </a:ext>
          </a:extLst>
        </p:spPr>
      </p:pic>
      <p:pic>
        <p:nvPicPr>
          <p:cNvPr id="12" name="Picture 11" descr="A close up of a sign&#10;&#10;Description automatically generated">
            <a:extLst>
              <a:ext uri="{FF2B5EF4-FFF2-40B4-BE49-F238E27FC236}">
                <a16:creationId xmlns:a16="http://schemas.microsoft.com/office/drawing/2014/main" id="{170D0845-9A8D-4E0D-A72B-03EEDD6CB39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6223753" y="450240"/>
            <a:ext cx="4762882" cy="1732521"/>
          </a:xfrm>
          <a:prstGeom prst="rect">
            <a:avLst/>
          </a:prstGeom>
          <a:solidFill>
            <a:schemeClr val="bg1">
              <a:alpha val="50000"/>
            </a:schemeClr>
          </a:solidFill>
          <a:ln w="12700">
            <a:solidFill>
              <a:schemeClr val="tx1"/>
            </a:solidFill>
          </a:ln>
        </p:spPr>
      </p:pic>
      <p:pic>
        <p:nvPicPr>
          <p:cNvPr id="13" name="Picture 4" descr="Image result for snre logo uf">
            <a:extLst>
              <a:ext uri="{FF2B5EF4-FFF2-40B4-BE49-F238E27FC236}">
                <a16:creationId xmlns:a16="http://schemas.microsoft.com/office/drawing/2014/main" id="{4022A965-C2E7-4541-8A2B-F8C9CCEEA36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6163045" y="2590801"/>
            <a:ext cx="7157681" cy="1969854"/>
          </a:xfrm>
          <a:prstGeom prst="rect">
            <a:avLst/>
          </a:prstGeom>
          <a:noFill/>
          <a:ln w="12700">
            <a:solidFill>
              <a:schemeClr val="tx1"/>
            </a:solidFill>
          </a:ln>
          <a:extLst>
            <a:ext uri="{909E8E84-426E-40DD-AFC4-6F175D3DCCD1}">
              <a14:hiddenFill xmlns:a14="http://schemas.microsoft.com/office/drawing/2010/main">
                <a:solidFill>
                  <a:srgbClr val="FFFFFF"/>
                </a:solidFill>
              </a14:hiddenFill>
            </a:ext>
          </a:extLst>
        </p:spPr>
      </p:pic>
      <p:sp>
        <p:nvSpPr>
          <p:cNvPr id="41" name="TextBox 40">
            <a:extLst>
              <a:ext uri="{FF2B5EF4-FFF2-40B4-BE49-F238E27FC236}">
                <a16:creationId xmlns:a16="http://schemas.microsoft.com/office/drawing/2014/main" id="{61650401-C850-4E89-9BE8-8CE4CDB29642}"/>
              </a:ext>
            </a:extLst>
          </p:cNvPr>
          <p:cNvSpPr txBox="1"/>
          <p:nvPr/>
        </p:nvSpPr>
        <p:spPr>
          <a:xfrm>
            <a:off x="21490427" y="14370948"/>
            <a:ext cx="9930411" cy="8094524"/>
          </a:xfrm>
          <a:prstGeom prst="rect">
            <a:avLst/>
          </a:prstGeom>
          <a:noFill/>
          <a:ln w="12700">
            <a:noFill/>
          </a:ln>
        </p:spPr>
        <p:txBody>
          <a:bodyPr wrap="square" rtlCol="0">
            <a:spAutoFit/>
          </a:bodyPr>
          <a:lstStyle/>
          <a:p>
            <a:r>
              <a:rPr lang="en-US" sz="4000" dirty="0">
                <a:latin typeface="Arial" panose="020B0604020202020204" pitchFamily="34" charset="0"/>
                <a:cs typeface="Arial" panose="020B0604020202020204" pitchFamily="34" charset="0"/>
              </a:rPr>
              <a:t>The Lone Cabbage Reef restoration project is designed to promote oyster reef recovery and promote estuarine conditions in Suwannee Sound, Florida.  To evaluate the restoration data are collected on oyster populations and from a network of water quality sensors.  These are “living data” which are continuously collected.  We are developing a data workflow that minimizes data entry and management errors while allowing for rapid, reproducible analyses of project data to inform ongoing monitoring and restoration efforts.</a:t>
            </a:r>
          </a:p>
        </p:txBody>
      </p:sp>
      <p:pic>
        <p:nvPicPr>
          <p:cNvPr id="21" name="Picture 20">
            <a:extLst>
              <a:ext uri="{FF2B5EF4-FFF2-40B4-BE49-F238E27FC236}">
                <a16:creationId xmlns:a16="http://schemas.microsoft.com/office/drawing/2014/main" id="{4C7CBE51-35BC-4671-90DE-B8E78D3828AC}"/>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8315636" y="20768420"/>
            <a:ext cx="4649676" cy="5529977"/>
          </a:xfrm>
          <a:prstGeom prst="rect">
            <a:avLst/>
          </a:prstGeom>
        </p:spPr>
      </p:pic>
      <p:sp>
        <p:nvSpPr>
          <p:cNvPr id="43" name="TextBox 42">
            <a:extLst>
              <a:ext uri="{FF2B5EF4-FFF2-40B4-BE49-F238E27FC236}">
                <a16:creationId xmlns:a16="http://schemas.microsoft.com/office/drawing/2014/main" id="{9DA95670-C0FB-44AA-A31C-91A69687A849}"/>
              </a:ext>
            </a:extLst>
          </p:cNvPr>
          <p:cNvSpPr txBox="1"/>
          <p:nvPr/>
        </p:nvSpPr>
        <p:spPr>
          <a:xfrm>
            <a:off x="32877950" y="7428698"/>
            <a:ext cx="10206127" cy="2431435"/>
          </a:xfrm>
          <a:prstGeom prst="rect">
            <a:avLst/>
          </a:prstGeom>
          <a:solidFill>
            <a:schemeClr val="bg1"/>
          </a:solidFill>
          <a:ln w="12700">
            <a:solidFill>
              <a:schemeClr val="tx1"/>
            </a:solidFill>
          </a:ln>
        </p:spPr>
        <p:txBody>
          <a:bodyPr wrap="square" rtlCol="0">
            <a:spAutoFit/>
          </a:bodyPr>
          <a:lstStyle/>
          <a:p>
            <a:r>
              <a:rPr lang="en-US" sz="3800" dirty="0">
                <a:latin typeface="Arial" panose="020B0604020202020204" pitchFamily="34" charset="0"/>
                <a:cs typeface="Arial" panose="020B0604020202020204" pitchFamily="34" charset="0"/>
              </a:rPr>
              <a:t>The Interactive Shiny App allows for agencies and the public to view the results of our data collection. Updates are available within 5 business days of water quality service trip.  </a:t>
            </a:r>
          </a:p>
        </p:txBody>
      </p:sp>
      <p:sp>
        <p:nvSpPr>
          <p:cNvPr id="52" name="Rectangle 51">
            <a:extLst>
              <a:ext uri="{FF2B5EF4-FFF2-40B4-BE49-F238E27FC236}">
                <a16:creationId xmlns:a16="http://schemas.microsoft.com/office/drawing/2014/main" id="{EF7A9CA3-EE62-41C5-A84B-722D0721361D}"/>
              </a:ext>
            </a:extLst>
          </p:cNvPr>
          <p:cNvSpPr/>
          <p:nvPr/>
        </p:nvSpPr>
        <p:spPr>
          <a:xfrm>
            <a:off x="14146263" y="9413477"/>
            <a:ext cx="15133636" cy="4524315"/>
          </a:xfrm>
          <a:prstGeom prst="rect">
            <a:avLst/>
          </a:prstGeom>
        </p:spPr>
        <p:txBody>
          <a:bodyPr wrap="square">
            <a:spAutoFit/>
          </a:bodyPr>
          <a:lstStyle/>
          <a:p>
            <a:pPr algn="ctr"/>
            <a:r>
              <a:rPr lang="en-US" sz="7200" b="1" i="1" dirty="0">
                <a:latin typeface="Arial" panose="020B0604020202020204" pitchFamily="34" charset="0"/>
                <a:cs typeface="Arial" panose="020B0604020202020204" pitchFamily="34" charset="0"/>
              </a:rPr>
              <a:t>Improving restoration </a:t>
            </a:r>
          </a:p>
          <a:p>
            <a:pPr algn="ctr"/>
            <a:r>
              <a:rPr lang="en-US" sz="7200" b="1" i="1" dirty="0">
                <a:latin typeface="Arial" panose="020B0604020202020204" pitchFamily="34" charset="0"/>
                <a:cs typeface="Arial" panose="020B0604020202020204" pitchFamily="34" charset="0"/>
              </a:rPr>
              <a:t>decision-making </a:t>
            </a:r>
          </a:p>
          <a:p>
            <a:pPr algn="ctr"/>
            <a:r>
              <a:rPr lang="en-US" sz="7200" b="1" i="1" dirty="0">
                <a:latin typeface="Arial" panose="020B0604020202020204" pitchFamily="34" charset="0"/>
                <a:cs typeface="Arial" panose="020B0604020202020204" pitchFamily="34" charset="0"/>
              </a:rPr>
              <a:t>through streamlining </a:t>
            </a:r>
          </a:p>
          <a:p>
            <a:pPr algn="ctr"/>
            <a:r>
              <a:rPr lang="en-US" sz="7200" b="1" i="1" dirty="0">
                <a:latin typeface="Arial" panose="020B0604020202020204" pitchFamily="34" charset="0"/>
                <a:cs typeface="Arial" panose="020B0604020202020204" pitchFamily="34" charset="0"/>
              </a:rPr>
              <a:t>data workflow.</a:t>
            </a:r>
          </a:p>
        </p:txBody>
      </p:sp>
      <p:pic>
        <p:nvPicPr>
          <p:cNvPr id="59" name="Picture 58" descr="A close up of a sign&#10;&#10;Description automatically generated">
            <a:extLst>
              <a:ext uri="{FF2B5EF4-FFF2-40B4-BE49-F238E27FC236}">
                <a16:creationId xmlns:a16="http://schemas.microsoft.com/office/drawing/2014/main" id="{890374DF-DD45-453A-8F66-1EBED30B4E0F}"/>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rot="19049281">
            <a:off x="3026876" y="24397919"/>
            <a:ext cx="2320434" cy="7913495"/>
          </a:xfrm>
          <a:prstGeom prst="rect">
            <a:avLst/>
          </a:prstGeom>
        </p:spPr>
      </p:pic>
      <p:sp>
        <p:nvSpPr>
          <p:cNvPr id="65" name="TextBox 64">
            <a:extLst>
              <a:ext uri="{FF2B5EF4-FFF2-40B4-BE49-F238E27FC236}">
                <a16:creationId xmlns:a16="http://schemas.microsoft.com/office/drawing/2014/main" id="{FD875C93-92B5-4B7E-87DA-7E3ED99830DE}"/>
              </a:ext>
            </a:extLst>
          </p:cNvPr>
          <p:cNvSpPr txBox="1"/>
          <p:nvPr/>
        </p:nvSpPr>
        <p:spPr>
          <a:xfrm>
            <a:off x="19094825" y="5109881"/>
            <a:ext cx="4141693" cy="3170099"/>
          </a:xfrm>
          <a:prstGeom prst="rect">
            <a:avLst/>
          </a:prstGeom>
          <a:noFill/>
          <a:ln w="12700">
            <a:noFill/>
          </a:ln>
        </p:spPr>
        <p:txBody>
          <a:bodyPr wrap="square" rtlCol="0">
            <a:spAutoFit/>
          </a:bodyPr>
          <a:lstStyle/>
          <a:p>
            <a:pPr algn="ctr"/>
            <a:r>
              <a:rPr lang="en-US" sz="5000" b="1" dirty="0" smtClean="0">
                <a:latin typeface="Arial" panose="020B0604020202020204" pitchFamily="34" charset="0"/>
                <a:cs typeface="Arial" panose="020B0604020202020204" pitchFamily="34" charset="0"/>
              </a:rPr>
              <a:t>Cycle begins again with newly added data </a:t>
            </a:r>
            <a:endParaRPr lang="en-US" sz="5000" b="1" dirty="0">
              <a:latin typeface="Arial" panose="020B0604020202020204" pitchFamily="34" charset="0"/>
              <a:cs typeface="Arial" panose="020B0604020202020204" pitchFamily="34" charset="0"/>
            </a:endParaRPr>
          </a:p>
        </p:txBody>
      </p:sp>
      <p:pic>
        <p:nvPicPr>
          <p:cNvPr id="1026" name="Picture 2" descr="Image result for mysql logo"/>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8606117" y="28400188"/>
            <a:ext cx="6508377" cy="2312895"/>
          </a:xfrm>
          <a:prstGeom prst="rect">
            <a:avLst/>
          </a:prstGeom>
          <a:solidFill>
            <a:schemeClr val="bg1"/>
          </a:solidFill>
          <a:ln w="12700">
            <a:solidFill>
              <a:schemeClr val="tx1"/>
            </a:solidFill>
          </a:ln>
        </p:spPr>
      </p:pic>
    </p:spTree>
    <p:extLst>
      <p:ext uri="{BB962C8B-B14F-4D97-AF65-F5344CB8AC3E}">
        <p14:creationId xmlns:p14="http://schemas.microsoft.com/office/powerpoint/2010/main" val="418956054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TM03090430[[fn=Banded]]</Template>
  <TotalTime>254</TotalTime>
  <Words>183</Words>
  <Application>Microsoft Office PowerPoint</Application>
  <PresentationFormat>Custom</PresentationFormat>
  <Paragraphs>19</Paragraphs>
  <Slides>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vt:i4>
      </vt:variant>
    </vt:vector>
  </HeadingPairs>
  <TitlesOfParts>
    <vt:vector size="5" baseType="lpstr">
      <vt:lpstr>Arial</vt:lpstr>
      <vt:lpstr>Calibri</vt:lpstr>
      <vt:lpstr>Calibri Light</vt:lpstr>
      <vt:lpstr>Office Theme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Moreno,Melissa M</dc:creator>
  <cp:lastModifiedBy>Moreno,Melissa M</cp:lastModifiedBy>
  <cp:revision>25</cp:revision>
  <dcterms:created xsi:type="dcterms:W3CDTF">2019-09-21T21:00:52Z</dcterms:created>
  <dcterms:modified xsi:type="dcterms:W3CDTF">2019-09-25T15:36:27Z</dcterms:modified>
</cp:coreProperties>
</file>